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1" roundtripDataSignature="AMtx7miCxndXFzN5OcvsD+gq4dqwy7d1p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510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4" Type="http://schemas.openxmlformats.org/officeDocument/2006/relationships/slide" Target="slides/slide3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US" dirty="0"/>
              <a:t>Include a cover slide that has the name of the organization, a logo (if available), and of course, your name. 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US" dirty="0"/>
              <a:t>Enlarge the image and/or provide more images. This is dull for a fashion institute. It should be vibrant and exciting. 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US" dirty="0"/>
              <a:t>Include the recorded narration. 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US" dirty="0"/>
              <a:t>Add some fashion images or someone working on a design. 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US" dirty="0"/>
              <a:t>Can you provide some of the certificate courses that would be offered? </a:t>
            </a:r>
            <a:endParaRPr dirty="0"/>
          </a:p>
        </p:txBody>
      </p:sp>
      <p:sp>
        <p:nvSpPr>
          <p:cNvPr id="89" name="Google Shape;8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US" dirty="0"/>
              <a:t>Who are the “community students?” What community, and what area? 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US" dirty="0"/>
              <a:t>What is meant by “Incorporating less privileged students in the society?” 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US" dirty="0"/>
              <a:t>- The remaining items are good but include who the residents are and from what community. </a:t>
            </a:r>
            <a:endParaRPr dirty="0"/>
          </a:p>
        </p:txBody>
      </p:sp>
      <p:sp>
        <p:nvSpPr>
          <p:cNvPr id="95" name="Google Shape;9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US" dirty="0"/>
              <a:t>Provide the additional programs you are seeking to offer. 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US" dirty="0"/>
              <a:t>Institutes such as this may not be able to provide bachelors and masters courses, depending on their location and associated regulations.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1" name="Google Shape;10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US" dirty="0"/>
              <a:t>How much funding is needed? You may not have an exact figure, but you should have a general idea. 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US" dirty="0"/>
              <a:t>What type of support in learning materials? 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US" dirty="0"/>
              <a:t>How many and what type of tutors are needed? </a:t>
            </a:r>
            <a:endParaRPr dirty="0"/>
          </a:p>
        </p:txBody>
      </p:sp>
      <p:sp>
        <p:nvSpPr>
          <p:cNvPr id="107" name="Google Shape;10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body" idx="1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8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8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9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9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2" name="Google Shape;32;p10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3" name="Google Shape;33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1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11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0" name="Google Shape;40;p11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11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2" name="Google Shape;42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5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5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5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DC7E3"/>
            </a:gs>
            <a:gs pos="40000">
              <a:srgbClr val="B0BEE1"/>
            </a:gs>
            <a:gs pos="100000">
              <a:srgbClr val="001F5F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US">
                <a:solidFill>
                  <a:schemeClr val="dk1"/>
                </a:solidFill>
              </a:rPr>
              <a:t>The Cute Corner Fashion &amp; Design Institute</a:t>
            </a:r>
            <a:endParaRPr/>
          </a:p>
        </p:txBody>
      </p:sp>
      <p:sp>
        <p:nvSpPr>
          <p:cNvPr id="85" name="Google Shape;85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>
                <a:solidFill>
                  <a:schemeClr val="dk1"/>
                </a:solidFill>
              </a:rPr>
              <a:t>Agenda</a:t>
            </a:r>
            <a:endParaRPr/>
          </a:p>
          <a:p>
            <a:pPr marL="742950" lvl="1" indent="-2857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urier New"/>
              <a:buChar char="o"/>
            </a:pPr>
            <a:r>
              <a:rPr lang="en-US">
                <a:solidFill>
                  <a:schemeClr val="dk1"/>
                </a:solidFill>
              </a:rPr>
              <a:t>Goals</a:t>
            </a:r>
            <a:endParaRPr/>
          </a:p>
          <a:p>
            <a:pPr marL="742950" lvl="1" indent="-2857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urier New"/>
              <a:buChar char="o"/>
            </a:pPr>
            <a:r>
              <a:rPr lang="en-US">
                <a:solidFill>
                  <a:schemeClr val="dk1"/>
                </a:solidFill>
              </a:rPr>
              <a:t>Purpose</a:t>
            </a:r>
            <a:endParaRPr/>
          </a:p>
          <a:p>
            <a:pPr marL="742950" lvl="1" indent="-2857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urier New"/>
              <a:buChar char="o"/>
            </a:pPr>
            <a:r>
              <a:rPr lang="en-US">
                <a:solidFill>
                  <a:schemeClr val="dk1"/>
                </a:solidFill>
              </a:rPr>
              <a:t>The Future</a:t>
            </a:r>
            <a:endParaRPr/>
          </a:p>
          <a:p>
            <a:pPr marL="742950" lvl="1" indent="-2857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urier New"/>
              <a:buChar char="o"/>
            </a:pPr>
            <a:r>
              <a:rPr lang="en-US">
                <a:solidFill>
                  <a:schemeClr val="dk1"/>
                </a:solidFill>
              </a:rPr>
              <a:t>What I Need</a:t>
            </a:r>
            <a:endParaRPr/>
          </a:p>
          <a:p>
            <a:pPr marL="34290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ourier New"/>
              <a:buNone/>
            </a:pPr>
            <a:endParaRPr/>
          </a:p>
        </p:txBody>
      </p:sp>
      <p:pic>
        <p:nvPicPr>
          <p:cNvPr id="86" name="Google Shape;86;p1" descr="C:\Users\Mn\Desktop\Academics\FD IMAGE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76800" y="1676400"/>
            <a:ext cx="3714750" cy="2667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>
                <a:solidFill>
                  <a:schemeClr val="dk1"/>
                </a:solidFill>
              </a:rPr>
              <a:t>Goals  </a:t>
            </a:r>
            <a:endParaRPr/>
          </a:p>
        </p:txBody>
      </p:sp>
      <p:sp>
        <p:nvSpPr>
          <p:cNvPr id="92" name="Google Shape;92;p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dirty="0">
                <a:solidFill>
                  <a:schemeClr val="dk1"/>
                </a:solidFill>
              </a:rPr>
              <a:t> Develop an academic background that nurtures professional and intellectual development of students</a:t>
            </a:r>
            <a:endParaRPr dirty="0"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dirty="0">
                <a:solidFill>
                  <a:schemeClr val="dk1"/>
                </a:solidFill>
              </a:rPr>
              <a:t>Establish and maintain a dedication to academic activities in creativity and research using technology</a:t>
            </a:r>
            <a:endParaRPr dirty="0"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dirty="0">
                <a:solidFill>
                  <a:schemeClr val="dk1"/>
                </a:solidFill>
              </a:rPr>
              <a:t>Provide quality certificate courses  that give the required basics for the students’ career goals. </a:t>
            </a: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>
                <a:solidFill>
                  <a:schemeClr val="dk1"/>
                </a:solidFill>
              </a:rPr>
              <a:t>Purpose </a:t>
            </a:r>
            <a:endParaRPr/>
          </a:p>
        </p:txBody>
      </p:sp>
      <p:sp>
        <p:nvSpPr>
          <p:cNvPr id="98" name="Google Shape;98;p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dirty="0">
                <a:solidFill>
                  <a:schemeClr val="dk1"/>
                </a:solidFill>
              </a:rPr>
              <a:t>Providing opportunities to community students talented in fashion and design</a:t>
            </a:r>
            <a:endParaRPr dirty="0"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dirty="0">
                <a:solidFill>
                  <a:schemeClr val="dk1"/>
                </a:solidFill>
              </a:rPr>
              <a:t>Incorporating less privileged students in the society</a:t>
            </a:r>
            <a:endParaRPr dirty="0"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dirty="0">
                <a:solidFill>
                  <a:schemeClr val="dk1"/>
                </a:solidFill>
              </a:rPr>
              <a:t>Creating job opportunities for the residents</a:t>
            </a:r>
            <a:endParaRPr dirty="0"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dirty="0">
                <a:solidFill>
                  <a:schemeClr val="dk1"/>
                </a:solidFill>
              </a:rPr>
              <a:t>Producing locally trained fashion designers</a:t>
            </a:r>
            <a:endParaRPr dirty="0"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dirty="0">
                <a:solidFill>
                  <a:schemeClr val="dk1"/>
                </a:solidFill>
              </a:rPr>
              <a:t>Building community identity</a:t>
            </a:r>
            <a:endParaRPr dirty="0"/>
          </a:p>
          <a:p>
            <a:pPr marL="34290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endParaRPr dirty="0">
              <a:solidFill>
                <a:schemeClr val="dk1"/>
              </a:solidFill>
            </a:endParaRPr>
          </a:p>
          <a:p>
            <a:pPr marL="34290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endParaRPr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>
                <a:solidFill>
                  <a:schemeClr val="dk1"/>
                </a:solidFill>
              </a:rPr>
              <a:t>The future</a:t>
            </a:r>
            <a:endParaRPr/>
          </a:p>
        </p:txBody>
      </p:sp>
      <p:sp>
        <p:nvSpPr>
          <p:cNvPr id="104" name="Google Shape;104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dirty="0">
                <a:solidFill>
                  <a:schemeClr val="dk1"/>
                </a:solidFill>
              </a:rPr>
              <a:t>This institute aims beyond offering fashion design courses </a:t>
            </a:r>
            <a:endParaRPr dirty="0"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dirty="0">
                <a:solidFill>
                  <a:schemeClr val="dk1"/>
                </a:solidFill>
              </a:rPr>
              <a:t>The institute aims at adding more courses including</a:t>
            </a:r>
            <a:endParaRPr dirty="0"/>
          </a:p>
          <a:p>
            <a:pPr marL="742950" lvl="1" indent="-2857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urier New"/>
              <a:buChar char="o"/>
            </a:pPr>
            <a:r>
              <a:rPr lang="en-US" dirty="0">
                <a:solidFill>
                  <a:schemeClr val="dk1"/>
                </a:solidFill>
              </a:rPr>
              <a:t>Leather design</a:t>
            </a:r>
            <a:endParaRPr dirty="0"/>
          </a:p>
          <a:p>
            <a:pPr marL="742950" lvl="1" indent="-2857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urier New"/>
              <a:buChar char="o"/>
            </a:pPr>
            <a:r>
              <a:rPr lang="en-US" dirty="0">
                <a:solidFill>
                  <a:schemeClr val="dk1"/>
                </a:solidFill>
              </a:rPr>
              <a:t>Textile design</a:t>
            </a:r>
            <a:endParaRPr dirty="0"/>
          </a:p>
          <a:p>
            <a:pPr marL="742950" lvl="1" indent="-2857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urier New"/>
              <a:buChar char="o"/>
            </a:pPr>
            <a:r>
              <a:rPr lang="en-US" dirty="0">
                <a:solidFill>
                  <a:schemeClr val="dk1"/>
                </a:solidFill>
              </a:rPr>
              <a:t>Beauty and cosmetics</a:t>
            </a:r>
            <a:endParaRPr dirty="0"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dirty="0">
                <a:solidFill>
                  <a:schemeClr val="dk1"/>
                </a:solidFill>
              </a:rPr>
              <a:t>The institute also aims at future expansion to offer diploma, bachelors, and masters courses.</a:t>
            </a:r>
            <a:endParaRPr dirty="0"/>
          </a:p>
          <a:p>
            <a:pPr marL="34290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endParaRPr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>
                <a:solidFill>
                  <a:schemeClr val="dk1"/>
                </a:solidFill>
              </a:rPr>
              <a:t>What we Need</a:t>
            </a:r>
            <a:endParaRPr/>
          </a:p>
        </p:txBody>
      </p:sp>
      <p:sp>
        <p:nvSpPr>
          <p:cNvPr id="110" name="Google Shape;110;p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dirty="0">
                <a:solidFill>
                  <a:schemeClr val="dk1"/>
                </a:solidFill>
              </a:rPr>
              <a:t>Funding for construction of the institute</a:t>
            </a:r>
            <a:endParaRPr dirty="0"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dirty="0">
                <a:solidFill>
                  <a:schemeClr val="dk1"/>
                </a:solidFill>
              </a:rPr>
              <a:t>Support in learning materials</a:t>
            </a:r>
            <a:endParaRPr dirty="0"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dirty="0">
                <a:solidFill>
                  <a:schemeClr val="dk1"/>
                </a:solidFill>
              </a:rPr>
              <a:t>Bursaries/scholarships for needy students</a:t>
            </a:r>
            <a:endParaRPr dirty="0"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dirty="0">
                <a:solidFill>
                  <a:schemeClr val="dk1"/>
                </a:solidFill>
              </a:rPr>
              <a:t>Funding to hire well qualified and experienced tutors</a:t>
            </a:r>
            <a:endParaRPr dirty="0"/>
          </a:p>
          <a:p>
            <a:pPr marL="34290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endParaRPr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356</Words>
  <Application>Microsoft Office PowerPoint</Application>
  <PresentationFormat>On-screen Show (4:3)</PresentationFormat>
  <Paragraphs>41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Courier New</vt:lpstr>
      <vt:lpstr>Office Theme</vt:lpstr>
      <vt:lpstr>The Cute Corner Fashion &amp; Design Institute</vt:lpstr>
      <vt:lpstr>Goals  </vt:lpstr>
      <vt:lpstr>Purpose </vt:lpstr>
      <vt:lpstr>The future</vt:lpstr>
      <vt:lpstr>What we Need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Cute Corner Fashion &amp; Design Institute</dc:title>
  <dc:creator>Mn</dc:creator>
  <cp:lastModifiedBy>Weber Lyncee</cp:lastModifiedBy>
  <cp:revision>3</cp:revision>
  <dcterms:created xsi:type="dcterms:W3CDTF">2021-08-27T18:48:05Z</dcterms:created>
  <dcterms:modified xsi:type="dcterms:W3CDTF">2021-09-03T15:51:35Z</dcterms:modified>
</cp:coreProperties>
</file>